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7EC95-66A0-447D-8E7F-A4B12751E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ADC6B4A-AC62-41A9-817B-C7EFDD59B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A8E1DF-3C78-407C-996D-C8DEE3B53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C7F2E8-E6A4-469A-94B9-88FBCDADF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72CEB0-6A6A-4D6E-8F55-23A170F9C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70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A53FDA-1D91-40B9-A1B2-26E618E80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69D916-0E72-4744-AFE2-3EE7D0094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D47525-9B50-43EE-8B85-22313C3F8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95A265-5690-48AA-B775-3C1B764E3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4C3E6A-AFD1-4902-8A69-D47EFAB4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85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E2AD424-3EAF-4954-87BC-A1653C0835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B35FDD-11E1-4D36-A8EC-45965F0044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7C7C84-7FB5-41DA-8C0A-6768CF531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12A00E-44AD-45FC-89CF-2605F862C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04E226-0263-4650-9DB3-3CD919A69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92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840C73-2378-4326-9938-30B95B56F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4443E5-31D3-456A-B1C5-014B4D163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AEC826-9387-45B9-AB00-87396A02C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F13572-B7DC-43BC-8F96-E1300556B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BA6A50-1922-4FB7-8722-3FBDDC70D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36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6A2E8C-282E-415E-A947-5C9C62700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27847E-750C-43A7-BD12-A9E364923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941E89-F8A1-4DDA-A2CB-BEF28978A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9D5814-09B0-47C0-8A67-7A8A78D2E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B19450-C933-4DA5-A480-609BD383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3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DE3F4E-EFEF-4DF6-88A9-7DC36EF3A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398075-C576-4887-B8D3-C17A445F80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05DCD2-71B0-4897-B5E6-D32ACEBA0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C3627EA-921D-4420-B6A0-7BBAF0CA4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F4B9C0-9D5B-49CC-B8E1-981E7A8B2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E1D4B6-D061-4328-A870-91AC91A70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240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60BB87-AB32-443A-AAD9-324AE2CE8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248A48-2841-40D9-BCA2-0F4C5B5E8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944AC4-2663-41BD-92C3-0D7EC234FE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E18B0B-DB77-4F0B-8EA0-72FE308D18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913ACBE-5D37-4824-BE0A-1069D8722B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ADC4595-1435-436C-8C82-54AB33BF1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E70C6C6-486C-4A04-9C96-11079C5D5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8FD4D95-054F-4D21-B4B9-7B00939A9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909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E28753-2F03-452F-B4FF-E777CC4DE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24FF6B-F977-4CA8-9C80-2E95A8D99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9E82DC-753E-4838-BFC4-D952B3DD5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0C4D8B6-62F2-405B-B2C4-8F9C2AAEF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5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0FB58C-6C77-4D47-A283-35A0C9401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D01322-8C20-4D3C-A7AD-2AB4B0752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B80BB6A-1E3A-4D99-B37E-060EB0F33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814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E26F9-6A48-4458-82F7-F7929BA9E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603272-D5E6-439B-9253-3BFDD17E5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C3192F-3932-4458-8B4F-A5BFAC7687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5D5DE5-8CDE-46A9-857F-4ED7AC76A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B0777B-7145-4D9E-AF4C-2CCF8DD3A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D03BEE-1B23-4B94-A19E-3D021446E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82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A8770-3527-4EC7-9101-8995B79C7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6EBDF53-48E6-49C1-99E5-EDCE96DE5A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C01C9A-B063-4A6E-B396-A5F948A42C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FFFB07-3A8B-4884-810C-FB608CD78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5D1027-A664-45BC-BD29-5CA3939A0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F4C46F-3FC6-4CE9-B765-8F97FFAB0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E9E505E-241E-49D5-8138-C4E761B4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C6AD8-B5D2-4D9F-BB58-FAA42AC1E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2229AC-5B7E-4911-9729-FA36DCEAC6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9EEB2-3A3F-41E5-A9FF-0FE44213DB3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7D447D-F21F-4A7C-A204-13CC116E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3464B6-EF21-47BF-A603-8AB616649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2469E-ED52-4509-BE83-D34721C694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47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C33B1DF6-F4F4-4D35-8495-656F48D0DF79}"/>
              </a:ext>
            </a:extLst>
          </p:cNvPr>
          <p:cNvSpPr txBox="1"/>
          <p:nvPr/>
        </p:nvSpPr>
        <p:spPr>
          <a:xfrm>
            <a:off x="5557480" y="80779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GRP78-2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72A69D8-9510-4CC7-9296-D7D092D81B50}"/>
              </a:ext>
            </a:extLst>
          </p:cNvPr>
          <p:cNvSpPr txBox="1"/>
          <p:nvPr/>
        </p:nvSpPr>
        <p:spPr>
          <a:xfrm>
            <a:off x="1163212" y="80779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GRP78-1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7588157-D0A4-4308-8C2E-90E24C5D03D6}"/>
              </a:ext>
            </a:extLst>
          </p:cNvPr>
          <p:cNvSpPr txBox="1"/>
          <p:nvPr/>
        </p:nvSpPr>
        <p:spPr>
          <a:xfrm>
            <a:off x="5557480" y="3417701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β-actin-2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AFD899C-C79D-4577-8E46-ABF7CF21F055}"/>
              </a:ext>
            </a:extLst>
          </p:cNvPr>
          <p:cNvSpPr txBox="1"/>
          <p:nvPr/>
        </p:nvSpPr>
        <p:spPr>
          <a:xfrm>
            <a:off x="1163212" y="3417701"/>
            <a:ext cx="84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β-actin-1</a:t>
            </a:r>
            <a:endParaRPr lang="zh-CN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图片 13" descr="图片包含 形状&#10;&#10;描述已自动生成">
            <a:extLst>
              <a:ext uri="{FF2B5EF4-FFF2-40B4-BE49-F238E27FC236}">
                <a16:creationId xmlns:a16="http://schemas.microsoft.com/office/drawing/2014/main" id="{ABEBF639-937D-47E6-85C0-C1F2EC1B35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" r="3065"/>
          <a:stretch/>
        </p:blipFill>
        <p:spPr>
          <a:xfrm>
            <a:off x="1170000" y="687600"/>
            <a:ext cx="3251137" cy="239760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4B64D4-B625-43D4-962C-9B1E3F50B2CC}"/>
              </a:ext>
            </a:extLst>
          </p:cNvPr>
          <p:cNvGrpSpPr/>
          <p:nvPr/>
        </p:nvGrpSpPr>
        <p:grpSpPr>
          <a:xfrm>
            <a:off x="4458976" y="655590"/>
            <a:ext cx="910629" cy="2393315"/>
            <a:chOff x="4078836" y="654376"/>
            <a:chExt cx="910629" cy="239331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4603FC2-1A70-46D8-9358-729230A887FF}"/>
                </a:ext>
              </a:extLst>
            </p:cNvPr>
            <p:cNvGrpSpPr/>
            <p:nvPr/>
          </p:nvGrpSpPr>
          <p:grpSpPr>
            <a:xfrm>
              <a:off x="4145805" y="654376"/>
              <a:ext cx="843660" cy="2393315"/>
              <a:chOff x="3981421" y="654376"/>
              <a:chExt cx="843660" cy="2393315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1C5A88D-6316-4A77-8CA4-3D3781E10DB8}"/>
                  </a:ext>
                </a:extLst>
              </p:cNvPr>
              <p:cNvSpPr txBox="1"/>
              <p:nvPr/>
            </p:nvSpPr>
            <p:spPr>
              <a:xfrm>
                <a:off x="3981421" y="1706353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8E4D6B6-2C20-4D22-BA26-0909B0964957}"/>
                  </a:ext>
                </a:extLst>
              </p:cNvPr>
              <p:cNvSpPr txBox="1"/>
              <p:nvPr/>
            </p:nvSpPr>
            <p:spPr>
              <a:xfrm>
                <a:off x="3981421" y="1183243"/>
                <a:ext cx="67160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FA8F2CF-ECD1-47FB-BFF0-1B0B0D47C697}"/>
                  </a:ext>
                </a:extLst>
              </p:cNvPr>
              <p:cNvSpPr txBox="1"/>
              <p:nvPr/>
            </p:nvSpPr>
            <p:spPr>
              <a:xfrm>
                <a:off x="3981421" y="1455395"/>
                <a:ext cx="7880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03BCEAD-DACC-46E2-8DBB-38D89C429CC2}"/>
                  </a:ext>
                </a:extLst>
              </p:cNvPr>
              <p:cNvSpPr txBox="1"/>
              <p:nvPr/>
            </p:nvSpPr>
            <p:spPr>
              <a:xfrm>
                <a:off x="3981421" y="654376"/>
                <a:ext cx="843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CD110FCE-B4D4-4148-B596-7630D44CBDA9}"/>
                  </a:ext>
                </a:extLst>
              </p:cNvPr>
              <p:cNvSpPr txBox="1"/>
              <p:nvPr/>
            </p:nvSpPr>
            <p:spPr>
              <a:xfrm>
                <a:off x="3981421" y="783084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130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DA20D1C-A0C6-4E0E-A3D1-C4B62058232C}"/>
                  </a:ext>
                </a:extLst>
              </p:cNvPr>
              <p:cNvSpPr txBox="1"/>
              <p:nvPr/>
            </p:nvSpPr>
            <p:spPr>
              <a:xfrm>
                <a:off x="3981421" y="990378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100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9DA68CF-35DE-44DE-86AE-0767201D3DED}"/>
                  </a:ext>
                </a:extLst>
              </p:cNvPr>
              <p:cNvSpPr txBox="1"/>
              <p:nvPr/>
            </p:nvSpPr>
            <p:spPr>
              <a:xfrm>
                <a:off x="3981421" y="2033962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35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6AE4215D-5ABD-42AE-84B4-707042A973E4}"/>
                  </a:ext>
                </a:extLst>
              </p:cNvPr>
              <p:cNvSpPr txBox="1"/>
              <p:nvPr/>
            </p:nvSpPr>
            <p:spPr>
              <a:xfrm>
                <a:off x="3981421" y="2368220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482A234-848A-4B19-8238-4FAF49EA8998}"/>
                  </a:ext>
                </a:extLst>
              </p:cNvPr>
              <p:cNvSpPr txBox="1"/>
              <p:nvPr/>
            </p:nvSpPr>
            <p:spPr>
              <a:xfrm>
                <a:off x="3981421" y="2801470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B09F5FD-E053-4772-9BE5-41E7A71FE18B}"/>
                </a:ext>
              </a:extLst>
            </p:cNvPr>
            <p:cNvGrpSpPr/>
            <p:nvPr/>
          </p:nvGrpSpPr>
          <p:grpSpPr>
            <a:xfrm>
              <a:off x="4078836" y="793358"/>
              <a:ext cx="108000" cy="2133598"/>
              <a:chOff x="4078836" y="793358"/>
              <a:chExt cx="108000" cy="2133598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588424CC-23ED-4996-8641-C69C908B07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79335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B9884C65-D18B-4285-A14C-3BD1A17DE7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904662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1D9EFDCF-2CD4-4DE7-8CFC-AA844F2D84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108432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2BE6F9-2E7E-4D6E-A752-3731BE7385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30192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B705C9E-E173-4679-AAE1-8CC092E2E9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577616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B061C863-0B8F-44A6-9EAB-F591F2B29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83276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D67A214B-FC7F-43E2-8E59-27DE37E41D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149545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32A8E500-3193-4DF3-892A-5C68FA2D8E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497157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3DADBF9F-9670-46EF-BD5B-FEE5C7A26F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926956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17F5BB4-27D4-446B-91BB-4D8C9EC1E1C8}"/>
              </a:ext>
            </a:extLst>
          </p:cNvPr>
          <p:cNvGrpSpPr/>
          <p:nvPr/>
        </p:nvGrpSpPr>
        <p:grpSpPr>
          <a:xfrm>
            <a:off x="8823782" y="633331"/>
            <a:ext cx="910629" cy="2444685"/>
            <a:chOff x="4078836" y="654376"/>
            <a:chExt cx="910629" cy="244468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0E39E8EC-9A6C-4AE0-A2E9-3FC13ABCDAC6}"/>
                </a:ext>
              </a:extLst>
            </p:cNvPr>
            <p:cNvGrpSpPr/>
            <p:nvPr/>
          </p:nvGrpSpPr>
          <p:grpSpPr>
            <a:xfrm>
              <a:off x="4145805" y="654376"/>
              <a:ext cx="843660" cy="2444685"/>
              <a:chOff x="3981421" y="654376"/>
              <a:chExt cx="843660" cy="2444685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91D52FB9-180D-4B03-9A7B-66D93D73C1CD}"/>
                  </a:ext>
                </a:extLst>
              </p:cNvPr>
              <p:cNvSpPr txBox="1"/>
              <p:nvPr/>
            </p:nvSpPr>
            <p:spPr>
              <a:xfrm>
                <a:off x="3981421" y="1757723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134EAC83-4278-497F-B2F6-E180B17851EE}"/>
                  </a:ext>
                </a:extLst>
              </p:cNvPr>
              <p:cNvSpPr txBox="1"/>
              <p:nvPr/>
            </p:nvSpPr>
            <p:spPr>
              <a:xfrm>
                <a:off x="3981421" y="1224339"/>
                <a:ext cx="67160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771F8567-248B-40E2-A796-52496223E81F}"/>
                  </a:ext>
                </a:extLst>
              </p:cNvPr>
              <p:cNvSpPr txBox="1"/>
              <p:nvPr/>
            </p:nvSpPr>
            <p:spPr>
              <a:xfrm>
                <a:off x="3981421" y="1486217"/>
                <a:ext cx="7880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B0421AFD-5140-4215-94D9-8769696A9EE7}"/>
                  </a:ext>
                </a:extLst>
              </p:cNvPr>
              <p:cNvSpPr txBox="1"/>
              <p:nvPr/>
            </p:nvSpPr>
            <p:spPr>
              <a:xfrm>
                <a:off x="3981421" y="654376"/>
                <a:ext cx="843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170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0F7F5BD-0BE5-456D-91E3-37D52066398B}"/>
                  </a:ext>
                </a:extLst>
              </p:cNvPr>
              <p:cNvSpPr txBox="1"/>
              <p:nvPr/>
            </p:nvSpPr>
            <p:spPr>
              <a:xfrm>
                <a:off x="3981421" y="793358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130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FC087842-31EF-4EFE-AA47-6A3CFFF98831}"/>
                  </a:ext>
                </a:extLst>
              </p:cNvPr>
              <p:cNvSpPr txBox="1"/>
              <p:nvPr/>
            </p:nvSpPr>
            <p:spPr>
              <a:xfrm>
                <a:off x="3981421" y="1000652"/>
                <a:ext cx="82549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100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3C56D62-C094-456E-87B3-B7240FB93E73}"/>
                  </a:ext>
                </a:extLst>
              </p:cNvPr>
              <p:cNvSpPr txBox="1"/>
              <p:nvPr/>
            </p:nvSpPr>
            <p:spPr>
              <a:xfrm>
                <a:off x="3981421" y="2126428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35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F30550A7-18E6-4CF6-85A3-50214E148668}"/>
                  </a:ext>
                </a:extLst>
              </p:cNvPr>
              <p:cNvSpPr txBox="1"/>
              <p:nvPr/>
            </p:nvSpPr>
            <p:spPr>
              <a:xfrm>
                <a:off x="3981421" y="2440138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1A31EB33-D359-438E-920D-B8692AB10A9B}"/>
                  </a:ext>
                </a:extLst>
              </p:cNvPr>
              <p:cNvSpPr txBox="1"/>
              <p:nvPr/>
            </p:nvSpPr>
            <p:spPr>
              <a:xfrm>
                <a:off x="3981421" y="2852840"/>
                <a:ext cx="67160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15 KDa</a:t>
                </a:r>
                <a:endParaRPr lang="zh-CN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062D170-1B77-4D4E-B52F-05E23F239087}"/>
                </a:ext>
              </a:extLst>
            </p:cNvPr>
            <p:cNvGrpSpPr/>
            <p:nvPr/>
          </p:nvGrpSpPr>
          <p:grpSpPr>
            <a:xfrm>
              <a:off x="4078836" y="793358"/>
              <a:ext cx="108000" cy="2184968"/>
              <a:chOff x="4078836" y="793358"/>
              <a:chExt cx="108000" cy="2184968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D431E6FF-1329-44D2-B6F1-B07007F564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79335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D17B6BCF-F152-4BAB-B03F-0E72F8BFF8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914936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A1798BD1-6818-4AD7-83E8-98B217104E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118706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6ADCEE0C-3DE5-48CF-BFBB-38D0EBC33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343024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FC11F562-A3E0-4112-B52D-E23939C6A2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608438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C12B069-C801-45CC-BFBE-5AA7C8E942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1884130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1F9A26D7-8DF0-4751-81CD-4338381531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242011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DDCDCB2E-4367-4D1C-A435-E044D1DA7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569075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06C245CE-23D3-4505-9173-33A742D90A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8836" y="2978326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83916932-47EB-42EC-B1BD-782CC9B4DD02}"/>
              </a:ext>
            </a:extLst>
          </p:cNvPr>
          <p:cNvGrpSpPr/>
          <p:nvPr/>
        </p:nvGrpSpPr>
        <p:grpSpPr>
          <a:xfrm>
            <a:off x="5558400" y="4073457"/>
            <a:ext cx="4174301" cy="2424543"/>
            <a:chOff x="5558400" y="4073457"/>
            <a:chExt cx="4174301" cy="2424543"/>
          </a:xfrm>
        </p:grpSpPr>
        <p:pic>
          <p:nvPicPr>
            <p:cNvPr id="11" name="图片 10" descr="电脑屏幕的照片&#10;&#10;中度可信度描述已自动生成">
              <a:extLst>
                <a:ext uri="{FF2B5EF4-FFF2-40B4-BE49-F238E27FC236}">
                  <a16:creationId xmlns:a16="http://schemas.microsoft.com/office/drawing/2014/main" id="{7D1E47A2-A51C-4EA5-A73E-4C650F155844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1" r="3532"/>
            <a:stretch/>
          </p:blipFill>
          <p:spPr>
            <a:xfrm>
              <a:off x="5558400" y="4100400"/>
              <a:ext cx="3250800" cy="2397600"/>
            </a:xfrm>
            <a:prstGeom prst="rect">
              <a:avLst/>
            </a:prstGeom>
          </p:spPr>
        </p:pic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D7C02557-2DDB-4824-8F77-2696B7E6593F}"/>
                </a:ext>
              </a:extLst>
            </p:cNvPr>
            <p:cNvGrpSpPr/>
            <p:nvPr/>
          </p:nvGrpSpPr>
          <p:grpSpPr>
            <a:xfrm>
              <a:off x="8822072" y="4073457"/>
              <a:ext cx="910629" cy="2424137"/>
              <a:chOff x="4078836" y="654376"/>
              <a:chExt cx="910629" cy="2424137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1A10B483-C929-4904-909F-EDA142F82248}"/>
                  </a:ext>
                </a:extLst>
              </p:cNvPr>
              <p:cNvGrpSpPr/>
              <p:nvPr/>
            </p:nvGrpSpPr>
            <p:grpSpPr>
              <a:xfrm>
                <a:off x="4145805" y="654376"/>
                <a:ext cx="843660" cy="2424137"/>
                <a:chOff x="3981421" y="654376"/>
                <a:chExt cx="843660" cy="2424137"/>
              </a:xfrm>
            </p:grpSpPr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C160068B-30FD-4268-AA6E-23397321FC4D}"/>
                    </a:ext>
                  </a:extLst>
                </p:cNvPr>
                <p:cNvSpPr txBox="1"/>
                <p:nvPr/>
              </p:nvSpPr>
              <p:spPr>
                <a:xfrm>
                  <a:off x="3981421" y="1778271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1DE0AE2E-29A2-4037-9514-61449ECCC07A}"/>
                    </a:ext>
                  </a:extLst>
                </p:cNvPr>
                <p:cNvSpPr txBox="1"/>
                <p:nvPr/>
              </p:nvSpPr>
              <p:spPr>
                <a:xfrm>
                  <a:off x="3981421" y="1224339"/>
                  <a:ext cx="671605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A3A308F1-19BC-4822-8D65-99A94D23B47E}"/>
                    </a:ext>
                  </a:extLst>
                </p:cNvPr>
                <p:cNvSpPr txBox="1"/>
                <p:nvPr/>
              </p:nvSpPr>
              <p:spPr>
                <a:xfrm>
                  <a:off x="3981421" y="1496491"/>
                  <a:ext cx="788025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id="{F988EBA6-F405-4E14-8779-A037D5A74960}"/>
                    </a:ext>
                  </a:extLst>
                </p:cNvPr>
                <p:cNvSpPr txBox="1"/>
                <p:nvPr/>
              </p:nvSpPr>
              <p:spPr>
                <a:xfrm>
                  <a:off x="3981421" y="654376"/>
                  <a:ext cx="843660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170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7114599D-7AC0-4C58-A83C-A3AD061AA339}"/>
                    </a:ext>
                  </a:extLst>
                </p:cNvPr>
                <p:cNvSpPr txBox="1"/>
                <p:nvPr/>
              </p:nvSpPr>
              <p:spPr>
                <a:xfrm>
                  <a:off x="3981421" y="793358"/>
                  <a:ext cx="825493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841C8747-5338-4FF6-8E19-EAAE217E8021}"/>
                    </a:ext>
                  </a:extLst>
                </p:cNvPr>
                <p:cNvSpPr txBox="1"/>
                <p:nvPr/>
              </p:nvSpPr>
              <p:spPr>
                <a:xfrm>
                  <a:off x="3981421" y="1010926"/>
                  <a:ext cx="825493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5" name="文本框 84">
                  <a:extLst>
                    <a:ext uri="{FF2B5EF4-FFF2-40B4-BE49-F238E27FC236}">
                      <a16:creationId xmlns:a16="http://schemas.microsoft.com/office/drawing/2014/main" id="{826AD6C4-3AA7-498D-B7ED-B1158D74CC07}"/>
                    </a:ext>
                  </a:extLst>
                </p:cNvPr>
                <p:cNvSpPr txBox="1"/>
                <p:nvPr/>
              </p:nvSpPr>
              <p:spPr>
                <a:xfrm>
                  <a:off x="3981421" y="2116154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35E46F71-6AC7-41FD-AFB2-5ED472765AAC}"/>
                    </a:ext>
                  </a:extLst>
                </p:cNvPr>
                <p:cNvSpPr txBox="1"/>
                <p:nvPr/>
              </p:nvSpPr>
              <p:spPr>
                <a:xfrm>
                  <a:off x="3981421" y="2429864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4968D94C-8E8C-472A-876F-497C399F0088}"/>
                    </a:ext>
                  </a:extLst>
                </p:cNvPr>
                <p:cNvSpPr txBox="1"/>
                <p:nvPr/>
              </p:nvSpPr>
              <p:spPr>
                <a:xfrm>
                  <a:off x="3981421" y="2832292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059AAAE7-C4C9-430C-8BD8-7191FB75E1CE}"/>
                  </a:ext>
                </a:extLst>
              </p:cNvPr>
              <p:cNvGrpSpPr/>
              <p:nvPr/>
            </p:nvGrpSpPr>
            <p:grpSpPr>
              <a:xfrm>
                <a:off x="4078836" y="793358"/>
                <a:ext cx="108000" cy="2164420"/>
                <a:chOff x="4078836" y="793358"/>
                <a:chExt cx="108000" cy="2164420"/>
              </a:xfrm>
            </p:grpSpPr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EB74CB03-8E45-446F-9C02-3C74361B78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793358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1BBFE710-1A22-4DBE-BBBC-CFCA6B5644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914936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750D8AA6-A77D-48AC-B714-3826D57028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128980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4F854F85-05EE-4E6B-A011-96656774EC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343024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46631C01-FD6B-4D8F-8647-460378E1E5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618712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DFBB37B8-AF78-40A1-BA5A-02A4B1DFBE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904678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FD772918-B005-468A-B5B6-19AFC4E159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2231737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9C4752C2-2A07-4C6F-98BC-107492CF48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2558801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DD9AC923-6C71-4BCF-B165-6699987912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2957778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27E4205-086C-4D5B-9759-00E0F2EEC935}"/>
              </a:ext>
            </a:extLst>
          </p:cNvPr>
          <p:cNvGrpSpPr/>
          <p:nvPr/>
        </p:nvGrpSpPr>
        <p:grpSpPr>
          <a:xfrm>
            <a:off x="1144800" y="4022090"/>
            <a:ext cx="4180270" cy="2537151"/>
            <a:chOff x="1144800" y="4022090"/>
            <a:chExt cx="4180270" cy="2537151"/>
          </a:xfrm>
        </p:grpSpPr>
        <p:pic>
          <p:nvPicPr>
            <p:cNvPr id="9" name="图片 8" descr="图片包含 形状&#10;&#10;描述已自动生成">
              <a:extLst>
                <a:ext uri="{FF2B5EF4-FFF2-40B4-BE49-F238E27FC236}">
                  <a16:creationId xmlns:a16="http://schemas.microsoft.com/office/drawing/2014/main" id="{EF60BB07-8AC2-479B-9804-7534765B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800" y="4100400"/>
              <a:ext cx="3251137" cy="2397600"/>
            </a:xfrm>
            <a:prstGeom prst="rect">
              <a:avLst/>
            </a:prstGeom>
          </p:spPr>
        </p:pic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8F088972-C425-45EF-8863-507D6645A202}"/>
                </a:ext>
              </a:extLst>
            </p:cNvPr>
            <p:cNvGrpSpPr/>
            <p:nvPr/>
          </p:nvGrpSpPr>
          <p:grpSpPr>
            <a:xfrm>
              <a:off x="4414441" y="4022090"/>
              <a:ext cx="910629" cy="2537151"/>
              <a:chOff x="4078836" y="654376"/>
              <a:chExt cx="910629" cy="2537151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FE494AD3-EDEC-4E56-BFB8-02B9953673AD}"/>
                  </a:ext>
                </a:extLst>
              </p:cNvPr>
              <p:cNvGrpSpPr/>
              <p:nvPr/>
            </p:nvGrpSpPr>
            <p:grpSpPr>
              <a:xfrm>
                <a:off x="4145805" y="654376"/>
                <a:ext cx="843660" cy="2537151"/>
                <a:chOff x="3981421" y="654376"/>
                <a:chExt cx="843660" cy="2537151"/>
              </a:xfrm>
            </p:grpSpPr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26254030-E811-49B7-B743-89C963A5677F}"/>
                    </a:ext>
                  </a:extLst>
                </p:cNvPr>
                <p:cNvSpPr txBox="1"/>
                <p:nvPr/>
              </p:nvSpPr>
              <p:spPr>
                <a:xfrm>
                  <a:off x="3981421" y="1778271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C2AF7084-27D6-4231-9E7B-6DAD24E5BCA8}"/>
                    </a:ext>
                  </a:extLst>
                </p:cNvPr>
                <p:cNvSpPr txBox="1"/>
                <p:nvPr/>
              </p:nvSpPr>
              <p:spPr>
                <a:xfrm>
                  <a:off x="3981421" y="1203791"/>
                  <a:ext cx="671605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FD6A25B2-0A28-4FE4-8CD8-4AB7D1F97D08}"/>
                    </a:ext>
                  </a:extLst>
                </p:cNvPr>
                <p:cNvSpPr txBox="1"/>
                <p:nvPr/>
              </p:nvSpPr>
              <p:spPr>
                <a:xfrm>
                  <a:off x="3981421" y="1486217"/>
                  <a:ext cx="788025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60F7C7BE-8DE0-488D-B8B1-D47DBCC0F4F4}"/>
                    </a:ext>
                  </a:extLst>
                </p:cNvPr>
                <p:cNvSpPr txBox="1"/>
                <p:nvPr/>
              </p:nvSpPr>
              <p:spPr>
                <a:xfrm>
                  <a:off x="3981421" y="654376"/>
                  <a:ext cx="843660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170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8A166ED4-4838-4440-9E22-2E84B76FFF8E}"/>
                    </a:ext>
                  </a:extLst>
                </p:cNvPr>
                <p:cNvSpPr txBox="1"/>
                <p:nvPr/>
              </p:nvSpPr>
              <p:spPr>
                <a:xfrm>
                  <a:off x="3981421" y="793358"/>
                  <a:ext cx="825493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3F1E0451-5F83-49B3-849F-EDB0A70281C7}"/>
                    </a:ext>
                  </a:extLst>
                </p:cNvPr>
                <p:cNvSpPr txBox="1"/>
                <p:nvPr/>
              </p:nvSpPr>
              <p:spPr>
                <a:xfrm>
                  <a:off x="3981421" y="990378"/>
                  <a:ext cx="825493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17FEA14D-708D-4037-956C-9FE91B3408DC}"/>
                    </a:ext>
                  </a:extLst>
                </p:cNvPr>
                <p:cNvSpPr txBox="1"/>
                <p:nvPr/>
              </p:nvSpPr>
              <p:spPr>
                <a:xfrm>
                  <a:off x="3981421" y="2126428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9F5F2F89-C045-4236-AF60-ED8F0A997B73}"/>
                    </a:ext>
                  </a:extLst>
                </p:cNvPr>
                <p:cNvSpPr txBox="1"/>
                <p:nvPr/>
              </p:nvSpPr>
              <p:spPr>
                <a:xfrm>
                  <a:off x="3981421" y="2460686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" name="文本框 107">
                  <a:extLst>
                    <a:ext uri="{FF2B5EF4-FFF2-40B4-BE49-F238E27FC236}">
                      <a16:creationId xmlns:a16="http://schemas.microsoft.com/office/drawing/2014/main" id="{9216C6C9-2221-4178-90CC-9607A8C33A72}"/>
                    </a:ext>
                  </a:extLst>
                </p:cNvPr>
                <p:cNvSpPr txBox="1"/>
                <p:nvPr/>
              </p:nvSpPr>
              <p:spPr>
                <a:xfrm>
                  <a:off x="3981421" y="2945306"/>
                  <a:ext cx="67160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 KDa</a:t>
                  </a:r>
                  <a:endParaRPr lang="zh-CN" altLang="en-US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54F5A5EB-03F8-40D5-A287-B7A20DC8852C}"/>
                  </a:ext>
                </a:extLst>
              </p:cNvPr>
              <p:cNvGrpSpPr/>
              <p:nvPr/>
            </p:nvGrpSpPr>
            <p:grpSpPr>
              <a:xfrm>
                <a:off x="4078836" y="793358"/>
                <a:ext cx="108000" cy="2277434"/>
                <a:chOff x="4078836" y="793358"/>
                <a:chExt cx="108000" cy="2277434"/>
              </a:xfrm>
            </p:grpSpPr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C25F48E3-B796-4C93-BD8D-E45524ECCC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793358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6F4D495B-33D7-489C-921C-82107AE8DF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914936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3DFEAF3E-F79B-4E60-8EAB-529518B4A0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108432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16F8BE36-B8C4-4DAD-BC70-517F7E0940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322476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78B6741B-EDF9-47DA-A560-C97B76E092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608438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1CD16539-DA21-4275-BFB4-0F045BED66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1904678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A7C81BC3-9FBF-4BC0-B5CA-C29DB9EAB2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2242011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CACBF46A-23E1-4C07-B599-9FF3B9BFC4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2589623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E7A3C608-6C01-4656-B381-F4C5C78353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8836" y="3070792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17" name="图片 116" descr="电脑屏幕截图&#10;&#10;描述已自动生成">
            <a:extLst>
              <a:ext uri="{FF2B5EF4-FFF2-40B4-BE49-F238E27FC236}">
                <a16:creationId xmlns:a16="http://schemas.microsoft.com/office/drawing/2014/main" id="{82691D2D-B77D-4615-8BC6-321A98C160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"/>
          <a:stretch/>
        </p:blipFill>
        <p:spPr>
          <a:xfrm>
            <a:off x="5558400" y="687600"/>
            <a:ext cx="3250800" cy="2397600"/>
          </a:xfrm>
          <a:prstGeom prst="rect">
            <a:avLst/>
          </a:prstGeom>
        </p:spPr>
      </p:pic>
      <p:cxnSp>
        <p:nvCxnSpPr>
          <p:cNvPr id="109" name="直接箭头连接符 108">
            <a:extLst>
              <a:ext uri="{FF2B5EF4-FFF2-40B4-BE49-F238E27FC236}">
                <a16:creationId xmlns:a16="http://schemas.microsoft.com/office/drawing/2014/main" id="{4295BBCF-A082-49C7-B640-691033748164}"/>
              </a:ext>
            </a:extLst>
          </p:cNvPr>
          <p:cNvCxnSpPr>
            <a:cxnSpLocks/>
          </p:cNvCxnSpPr>
          <p:nvPr/>
        </p:nvCxnSpPr>
        <p:spPr>
          <a:xfrm>
            <a:off x="1003201" y="1252824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>
            <a:extLst>
              <a:ext uri="{FF2B5EF4-FFF2-40B4-BE49-F238E27FC236}">
                <a16:creationId xmlns:a16="http://schemas.microsoft.com/office/drawing/2014/main" id="{A5E3729C-8B60-4906-A1AB-28EF5DA12BB8}"/>
              </a:ext>
            </a:extLst>
          </p:cNvPr>
          <p:cNvCxnSpPr>
            <a:cxnSpLocks/>
          </p:cNvCxnSpPr>
          <p:nvPr/>
        </p:nvCxnSpPr>
        <p:spPr>
          <a:xfrm>
            <a:off x="5388559" y="1283646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>
            <a:extLst>
              <a:ext uri="{FF2B5EF4-FFF2-40B4-BE49-F238E27FC236}">
                <a16:creationId xmlns:a16="http://schemas.microsoft.com/office/drawing/2014/main" id="{9DA1ADDF-BE8D-4B2D-B723-7103FBEE2EBB}"/>
              </a:ext>
            </a:extLst>
          </p:cNvPr>
          <p:cNvCxnSpPr/>
          <p:nvPr/>
        </p:nvCxnSpPr>
        <p:spPr>
          <a:xfrm>
            <a:off x="1083683" y="5155288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箭头连接符 113">
            <a:extLst>
              <a:ext uri="{FF2B5EF4-FFF2-40B4-BE49-F238E27FC236}">
                <a16:creationId xmlns:a16="http://schemas.microsoft.com/office/drawing/2014/main" id="{14AD6663-B48C-49E5-9554-6D7F25C9D931}"/>
              </a:ext>
            </a:extLst>
          </p:cNvPr>
          <p:cNvCxnSpPr/>
          <p:nvPr/>
        </p:nvCxnSpPr>
        <p:spPr>
          <a:xfrm>
            <a:off x="5386841" y="5256318"/>
            <a:ext cx="359228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500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76</Words>
  <Application>Microsoft Office PowerPoint</Application>
  <PresentationFormat>宽屏</PresentationFormat>
  <Paragraphs>40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 Ni</dc:creator>
  <cp:lastModifiedBy>Fan Ni</cp:lastModifiedBy>
  <cp:revision>3</cp:revision>
  <dcterms:created xsi:type="dcterms:W3CDTF">2021-10-22T12:19:28Z</dcterms:created>
  <dcterms:modified xsi:type="dcterms:W3CDTF">2021-10-25T06:10:27Z</dcterms:modified>
</cp:coreProperties>
</file>